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29260800" cy="40233600"/>
  <p:notesSz cx="6662738" cy="9906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00FF00"/>
    <a:srgbClr val="FF9900"/>
    <a:srgbClr val="990000"/>
    <a:srgbClr val="0000FF"/>
    <a:srgbClr val="009900"/>
    <a:srgbClr val="FF0000"/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 autoAdjust="0"/>
    <p:restoredTop sz="99668" autoAdjust="0"/>
  </p:normalViewPr>
  <p:slideViewPr>
    <p:cSldViewPr snapToGrid="0">
      <p:cViewPr>
        <p:scale>
          <a:sx n="30" d="100"/>
          <a:sy n="30" d="100"/>
        </p:scale>
        <p:origin x="-234" y="2844"/>
      </p:cViewPr>
      <p:guideLst>
        <p:guide orient="horz" pos="3564"/>
        <p:guide pos="6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170"/>
    </p:cViewPr>
  </p:sorterViewPr>
  <p:notesViewPr>
    <p:cSldViewPr snapToGrid="0">
      <p:cViewPr varScale="1">
        <p:scale>
          <a:sx n="49" d="100"/>
          <a:sy n="49" d="100"/>
        </p:scale>
        <p:origin x="-2046" y="-90"/>
      </p:cViewPr>
      <p:guideLst>
        <p:guide orient="horz" pos="3121"/>
        <p:guide pos="2098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7794" tIns="8897" rIns="17794" bIns="8897" numCol="1" anchor="t" anchorCtr="0" compatLnSpc="1">
            <a:prstTxWarp prst="textNoShape">
              <a:avLst/>
            </a:prstTxWarp>
          </a:bodyPr>
          <a:lstStyle>
            <a:lvl1pPr defTabSz="177800">
              <a:defRPr sz="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6663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7794" tIns="8897" rIns="17794" bIns="8897" numCol="1" anchor="t" anchorCtr="0" compatLnSpc="1">
            <a:prstTxWarp prst="textNoShape">
              <a:avLst/>
            </a:prstTxWarp>
          </a:bodyPr>
          <a:lstStyle>
            <a:lvl1pPr algn="r" defTabSz="177800">
              <a:defRPr sz="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2763"/>
            <a:ext cx="28892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7794" tIns="8897" rIns="17794" bIns="8897" numCol="1" anchor="b" anchorCtr="0" compatLnSpc="1">
            <a:prstTxWarp prst="textNoShape">
              <a:avLst/>
            </a:prstTxWarp>
          </a:bodyPr>
          <a:lstStyle>
            <a:lvl1pPr defTabSz="177800">
              <a:defRPr sz="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3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6663" y="9402763"/>
            <a:ext cx="28892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7794" tIns="8897" rIns="17794" bIns="8897" numCol="1" anchor="b" anchorCtr="0" compatLnSpc="1">
            <a:prstTxWarp prst="textNoShape">
              <a:avLst/>
            </a:prstTxWarp>
          </a:bodyPr>
          <a:lstStyle>
            <a:lvl1pPr algn="r" defTabSz="177800">
              <a:defRPr sz="200"/>
            </a:lvl1pPr>
          </a:lstStyle>
          <a:p>
            <a:pPr>
              <a:defRPr/>
            </a:pPr>
            <a:fld id="{4D0D157B-8205-4E87-BF3E-AF8C05D808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5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10000" y="0"/>
            <a:ext cx="2819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995488" y="762000"/>
            <a:ext cx="2714625" cy="3733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724400"/>
            <a:ext cx="4876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5366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895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0000" y="9372600"/>
            <a:ext cx="2819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311E3B-5C98-491A-86A1-0132DB4FC0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C7DB0A-4EBB-4792-AABB-B8082FAA78A6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94792" y="12498785"/>
            <a:ext cx="24871218" cy="862429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89582" y="22799478"/>
            <a:ext cx="20481636" cy="1028104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2810" y="1610916"/>
            <a:ext cx="26335182" cy="6705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62810" y="9388277"/>
            <a:ext cx="26335182" cy="2655173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214774" y="1610916"/>
            <a:ext cx="6583218" cy="34329093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62810" y="1610916"/>
            <a:ext cx="19641127" cy="3432909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2810" y="1610916"/>
            <a:ext cx="26335182" cy="6705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2810" y="9388277"/>
            <a:ext cx="26335182" cy="2655173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1400" y="25853231"/>
            <a:ext cx="24871218" cy="7991277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11400" y="17052131"/>
            <a:ext cx="24871218" cy="88011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2810" y="1610916"/>
            <a:ext cx="26335182" cy="6705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62810" y="9388277"/>
            <a:ext cx="13112172" cy="26551731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85818" y="9388277"/>
            <a:ext cx="13112173" cy="26551731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2810" y="1610916"/>
            <a:ext cx="26335182" cy="6705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2810" y="9006285"/>
            <a:ext cx="12928600" cy="375225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810" y="12758540"/>
            <a:ext cx="12928600" cy="2318146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863619" y="9006285"/>
            <a:ext cx="12934373" cy="375225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863619" y="12758540"/>
            <a:ext cx="12934373" cy="2318146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2810" y="1610916"/>
            <a:ext cx="26335182" cy="6705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2810" y="1602185"/>
            <a:ext cx="9626600" cy="681692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40391" y="1602185"/>
            <a:ext cx="16357600" cy="34337824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62810" y="8419109"/>
            <a:ext cx="9626600" cy="27520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5782" y="28162647"/>
            <a:ext cx="17556018" cy="3326606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735782" y="3595093"/>
            <a:ext cx="17556018" cy="2413972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35782" y="31489254"/>
            <a:ext cx="17556018" cy="47214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970338" rtl="0" eaLnBrk="0" fontAlgn="base" hangingPunct="0">
        <a:spcBef>
          <a:spcPct val="0"/>
        </a:spcBef>
        <a:spcAft>
          <a:spcPct val="0"/>
        </a:spcAft>
        <a:defRPr sz="191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970338" rtl="0" eaLnBrk="0" fontAlgn="base" hangingPunct="0">
        <a:spcBef>
          <a:spcPct val="0"/>
        </a:spcBef>
        <a:spcAft>
          <a:spcPct val="0"/>
        </a:spcAft>
        <a:defRPr sz="19100">
          <a:solidFill>
            <a:schemeClr val="tx2"/>
          </a:solidFill>
          <a:latin typeface="Times New Roman" pitchFamily="18" charset="0"/>
        </a:defRPr>
      </a:lvl2pPr>
      <a:lvl3pPr algn="ctr" defTabSz="3970338" rtl="0" eaLnBrk="0" fontAlgn="base" hangingPunct="0">
        <a:spcBef>
          <a:spcPct val="0"/>
        </a:spcBef>
        <a:spcAft>
          <a:spcPct val="0"/>
        </a:spcAft>
        <a:defRPr sz="19100">
          <a:solidFill>
            <a:schemeClr val="tx2"/>
          </a:solidFill>
          <a:latin typeface="Times New Roman" pitchFamily="18" charset="0"/>
        </a:defRPr>
      </a:lvl3pPr>
      <a:lvl4pPr algn="ctr" defTabSz="3970338" rtl="0" eaLnBrk="0" fontAlgn="base" hangingPunct="0">
        <a:spcBef>
          <a:spcPct val="0"/>
        </a:spcBef>
        <a:spcAft>
          <a:spcPct val="0"/>
        </a:spcAft>
        <a:defRPr sz="19100">
          <a:solidFill>
            <a:schemeClr val="tx2"/>
          </a:solidFill>
          <a:latin typeface="Times New Roman" pitchFamily="18" charset="0"/>
        </a:defRPr>
      </a:lvl4pPr>
      <a:lvl5pPr algn="ctr" defTabSz="3970338" rtl="0" eaLnBrk="0" fontAlgn="base" hangingPunct="0">
        <a:spcBef>
          <a:spcPct val="0"/>
        </a:spcBef>
        <a:spcAft>
          <a:spcPct val="0"/>
        </a:spcAft>
        <a:defRPr sz="19100">
          <a:solidFill>
            <a:schemeClr val="tx2"/>
          </a:solidFill>
          <a:latin typeface="Times New Roman" pitchFamily="18" charset="0"/>
        </a:defRPr>
      </a:lvl5pPr>
      <a:lvl6pPr marL="457200" algn="ctr" defTabSz="3970338" rtl="0" eaLnBrk="0" fontAlgn="base" hangingPunct="0">
        <a:spcBef>
          <a:spcPct val="0"/>
        </a:spcBef>
        <a:spcAft>
          <a:spcPct val="0"/>
        </a:spcAft>
        <a:defRPr sz="19100">
          <a:solidFill>
            <a:schemeClr val="tx2"/>
          </a:solidFill>
          <a:latin typeface="Times New Roman" pitchFamily="18" charset="0"/>
        </a:defRPr>
      </a:lvl6pPr>
      <a:lvl7pPr marL="914400" algn="ctr" defTabSz="3970338" rtl="0" eaLnBrk="0" fontAlgn="base" hangingPunct="0">
        <a:spcBef>
          <a:spcPct val="0"/>
        </a:spcBef>
        <a:spcAft>
          <a:spcPct val="0"/>
        </a:spcAft>
        <a:defRPr sz="19100">
          <a:solidFill>
            <a:schemeClr val="tx2"/>
          </a:solidFill>
          <a:latin typeface="Times New Roman" pitchFamily="18" charset="0"/>
        </a:defRPr>
      </a:lvl7pPr>
      <a:lvl8pPr marL="1371600" algn="ctr" defTabSz="3970338" rtl="0" eaLnBrk="0" fontAlgn="base" hangingPunct="0">
        <a:spcBef>
          <a:spcPct val="0"/>
        </a:spcBef>
        <a:spcAft>
          <a:spcPct val="0"/>
        </a:spcAft>
        <a:defRPr sz="19100">
          <a:solidFill>
            <a:schemeClr val="tx2"/>
          </a:solidFill>
          <a:latin typeface="Times New Roman" pitchFamily="18" charset="0"/>
        </a:defRPr>
      </a:lvl8pPr>
      <a:lvl9pPr marL="1828800" algn="ctr" defTabSz="3970338" rtl="0" eaLnBrk="0" fontAlgn="base" hangingPunct="0">
        <a:spcBef>
          <a:spcPct val="0"/>
        </a:spcBef>
        <a:spcAft>
          <a:spcPct val="0"/>
        </a:spcAft>
        <a:defRPr sz="19100">
          <a:solidFill>
            <a:schemeClr val="tx2"/>
          </a:solidFill>
          <a:latin typeface="Times New Roman" pitchFamily="18" charset="0"/>
        </a:defRPr>
      </a:lvl9pPr>
    </p:titleStyle>
    <p:bodyStyle>
      <a:lvl1pPr marL="1489075" indent="-1489075" algn="l" defTabSz="3970338" rtl="0" eaLnBrk="0" fontAlgn="base" hangingPunct="0">
        <a:spcBef>
          <a:spcPct val="20000"/>
        </a:spcBef>
        <a:spcAft>
          <a:spcPct val="0"/>
        </a:spcAft>
        <a:buChar char="•"/>
        <a:defRPr sz="13900">
          <a:solidFill>
            <a:schemeClr val="tx1"/>
          </a:solidFill>
          <a:latin typeface="+mn-lt"/>
          <a:ea typeface="+mn-ea"/>
          <a:cs typeface="+mn-cs"/>
        </a:defRPr>
      </a:lvl1pPr>
      <a:lvl2pPr marL="3225800" indent="-1239838" algn="l" defTabSz="3970338" rtl="0" eaLnBrk="0" fontAlgn="base" hangingPunct="0">
        <a:spcBef>
          <a:spcPct val="20000"/>
        </a:spcBef>
        <a:spcAft>
          <a:spcPct val="0"/>
        </a:spcAft>
        <a:buChar char="–"/>
        <a:defRPr sz="12200">
          <a:solidFill>
            <a:schemeClr val="tx1"/>
          </a:solidFill>
          <a:latin typeface="+mn-lt"/>
        </a:defRPr>
      </a:lvl2pPr>
      <a:lvl3pPr marL="4964113" indent="-993775" algn="l" defTabSz="3970338" rtl="0" eaLnBrk="0" fontAlgn="base" hangingPunct="0">
        <a:spcBef>
          <a:spcPct val="20000"/>
        </a:spcBef>
        <a:spcAft>
          <a:spcPct val="0"/>
        </a:spcAft>
        <a:buChar char="•"/>
        <a:defRPr sz="10400">
          <a:solidFill>
            <a:schemeClr val="tx1"/>
          </a:solidFill>
          <a:latin typeface="+mn-lt"/>
        </a:defRPr>
      </a:lvl3pPr>
      <a:lvl4pPr marL="6950075" indent="-993775" algn="l" defTabSz="3970338" rtl="0" eaLnBrk="0" fontAlgn="base" hangingPunct="0">
        <a:spcBef>
          <a:spcPct val="20000"/>
        </a:spcBef>
        <a:spcAft>
          <a:spcPct val="0"/>
        </a:spcAft>
        <a:buChar char="–"/>
        <a:defRPr sz="8700">
          <a:solidFill>
            <a:schemeClr val="tx1"/>
          </a:solidFill>
          <a:latin typeface="+mn-lt"/>
        </a:defRPr>
      </a:lvl4pPr>
      <a:lvl5pPr marL="8934450" indent="-992188" algn="l" defTabSz="3970338" rtl="0" eaLnBrk="0" fontAlgn="base" hangingPunct="0">
        <a:spcBef>
          <a:spcPct val="20000"/>
        </a:spcBef>
        <a:spcAft>
          <a:spcPct val="0"/>
        </a:spcAft>
        <a:buChar char="»"/>
        <a:defRPr sz="8700">
          <a:solidFill>
            <a:schemeClr val="tx1"/>
          </a:solidFill>
          <a:latin typeface="+mn-lt"/>
        </a:defRPr>
      </a:lvl5pPr>
      <a:lvl6pPr marL="9391650" indent="-992188" algn="l" defTabSz="3970338" rtl="0" eaLnBrk="0" fontAlgn="base" hangingPunct="0">
        <a:spcBef>
          <a:spcPct val="20000"/>
        </a:spcBef>
        <a:spcAft>
          <a:spcPct val="0"/>
        </a:spcAft>
        <a:buChar char="»"/>
        <a:defRPr sz="8700">
          <a:solidFill>
            <a:schemeClr val="tx1"/>
          </a:solidFill>
          <a:latin typeface="+mn-lt"/>
        </a:defRPr>
      </a:lvl6pPr>
      <a:lvl7pPr marL="9848850" indent="-992188" algn="l" defTabSz="3970338" rtl="0" eaLnBrk="0" fontAlgn="base" hangingPunct="0">
        <a:spcBef>
          <a:spcPct val="20000"/>
        </a:spcBef>
        <a:spcAft>
          <a:spcPct val="0"/>
        </a:spcAft>
        <a:buChar char="»"/>
        <a:defRPr sz="8700">
          <a:solidFill>
            <a:schemeClr val="tx1"/>
          </a:solidFill>
          <a:latin typeface="+mn-lt"/>
        </a:defRPr>
      </a:lvl7pPr>
      <a:lvl8pPr marL="10306050" indent="-992188" algn="l" defTabSz="3970338" rtl="0" eaLnBrk="0" fontAlgn="base" hangingPunct="0">
        <a:spcBef>
          <a:spcPct val="20000"/>
        </a:spcBef>
        <a:spcAft>
          <a:spcPct val="0"/>
        </a:spcAft>
        <a:buChar char="»"/>
        <a:defRPr sz="8700">
          <a:solidFill>
            <a:schemeClr val="tx1"/>
          </a:solidFill>
          <a:latin typeface="+mn-lt"/>
        </a:defRPr>
      </a:lvl8pPr>
      <a:lvl9pPr marL="10763250" indent="-992188" algn="l" defTabSz="3970338" rtl="0" eaLnBrk="0" fontAlgn="base" hangingPunct="0">
        <a:spcBef>
          <a:spcPct val="20000"/>
        </a:spcBef>
        <a:spcAft>
          <a:spcPct val="0"/>
        </a:spcAft>
        <a:buChar char="»"/>
        <a:defRPr sz="87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465"/>
          <p:cNvSpPr txBox="1">
            <a:spLocks noChangeArrowheads="1"/>
          </p:cNvSpPr>
          <p:nvPr/>
        </p:nvSpPr>
        <p:spPr bwMode="auto">
          <a:xfrm>
            <a:off x="6780213" y="1279525"/>
            <a:ext cx="16165512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5400" b="1">
                <a:solidFill>
                  <a:srgbClr val="000066"/>
                </a:solidFill>
                <a:cs typeface="Times New Roman" pitchFamily="18" charset="0"/>
              </a:rPr>
              <a:t>The T</a:t>
            </a:r>
            <a:r>
              <a:rPr lang="tr-TR" sz="5400" b="1">
                <a:solidFill>
                  <a:srgbClr val="000066"/>
                </a:solidFill>
              </a:rPr>
              <a:t>itle of the BS Project</a:t>
            </a:r>
            <a:endParaRPr lang="tr-TR" sz="5400" b="1">
              <a:solidFill>
                <a:srgbClr val="000066"/>
              </a:solidFill>
              <a:cs typeface="Times New Roman" pitchFamily="18" charset="0"/>
            </a:endParaRPr>
          </a:p>
        </p:txBody>
      </p:sp>
      <p:sp>
        <p:nvSpPr>
          <p:cNvPr id="1027" name="Text Box 466"/>
          <p:cNvSpPr txBox="1">
            <a:spLocks noChangeArrowheads="1"/>
          </p:cNvSpPr>
          <p:nvPr/>
        </p:nvSpPr>
        <p:spPr bwMode="auto">
          <a:xfrm>
            <a:off x="9998293" y="2778344"/>
            <a:ext cx="10244630" cy="4585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tr-TR" sz="4000" b="1" i="1" dirty="0">
                <a:solidFill>
                  <a:schemeClr val="tx2"/>
                </a:solidFill>
                <a:latin typeface="Helvetica" pitchFamily="34" charset="0"/>
              </a:rPr>
              <a:t>Student(s) Name</a:t>
            </a:r>
            <a:r>
              <a:rPr lang="en-US" sz="3600" b="1" i="1" dirty="0">
                <a:solidFill>
                  <a:schemeClr val="tx2"/>
                </a:solidFill>
                <a:latin typeface="Helvetica" pitchFamily="34" charset="0"/>
              </a:rPr>
              <a:t> </a:t>
            </a:r>
            <a:r>
              <a:rPr lang="tr-TR" sz="3600" b="1" i="1" dirty="0">
                <a:solidFill>
                  <a:schemeClr val="tx2"/>
                </a:solidFill>
                <a:latin typeface="Helvetica" pitchFamily="34" charset="0"/>
              </a:rPr>
              <a:t>(s)</a:t>
            </a:r>
            <a:r>
              <a:rPr lang="en-US" sz="3600" b="1" i="1" dirty="0">
                <a:solidFill>
                  <a:schemeClr val="tx2"/>
                </a:solidFill>
                <a:latin typeface="Helvetica" pitchFamily="34" charset="0"/>
              </a:rPr>
              <a:t>   </a:t>
            </a:r>
            <a:endParaRPr lang="tr-TR" sz="3600" b="1" i="1" dirty="0">
              <a:solidFill>
                <a:schemeClr val="tx2"/>
              </a:solidFill>
              <a:latin typeface="Helvetica" pitchFamily="34" charset="0"/>
            </a:endParaRPr>
          </a:p>
          <a:p>
            <a:pPr algn="ctr" eaLnBrk="1" hangingPunct="1">
              <a:spcBef>
                <a:spcPct val="50000"/>
              </a:spcBef>
              <a:defRPr/>
            </a:pPr>
            <a:r>
              <a:rPr lang="tr-TR" sz="3600" b="1" dirty="0" err="1" smtClean="0">
                <a:solidFill>
                  <a:schemeClr val="accent2">
                    <a:lumMod val="75000"/>
                  </a:schemeClr>
                </a:solidFill>
                <a:latin typeface="Helvetica" pitchFamily="34" charset="0"/>
              </a:rPr>
              <a:t>student</a:t>
            </a:r>
            <a:r>
              <a:rPr lang="tr-TR" sz="3600" b="1" dirty="0" smtClean="0">
                <a:solidFill>
                  <a:schemeClr val="accent2">
                    <a:lumMod val="75000"/>
                  </a:schemeClr>
                </a:solidFill>
                <a:latin typeface="Helvetica" pitchFamily="34" charset="0"/>
              </a:rPr>
              <a:t>@</a:t>
            </a:r>
            <a:r>
              <a:rPr lang="tr-TR" sz="3600" b="1" dirty="0" err="1" smtClean="0">
                <a:solidFill>
                  <a:schemeClr val="accent2">
                    <a:lumMod val="75000"/>
                  </a:schemeClr>
                </a:solidFill>
                <a:latin typeface="Helvetica" pitchFamily="34" charset="0"/>
              </a:rPr>
              <a:t>isik</a:t>
            </a:r>
            <a:r>
              <a:rPr lang="tr-TR" sz="3600" b="1" dirty="0" smtClean="0">
                <a:solidFill>
                  <a:schemeClr val="accent2">
                    <a:lumMod val="75000"/>
                  </a:schemeClr>
                </a:solidFill>
                <a:latin typeface="Helvetica" pitchFamily="34" charset="0"/>
              </a:rPr>
              <a:t>.edu.tr  </a:t>
            </a:r>
          </a:p>
          <a:p>
            <a:pPr algn="ctr" eaLnBrk="1" hangingPunct="1">
              <a:spcBef>
                <a:spcPct val="50000"/>
              </a:spcBef>
              <a:defRPr/>
            </a:pPr>
            <a:endParaRPr lang="tr-TR" sz="3600" b="1" i="1" dirty="0" smtClean="0">
              <a:solidFill>
                <a:schemeClr val="accent2">
                  <a:lumMod val="75000"/>
                </a:schemeClr>
              </a:solidFill>
              <a:latin typeface="Helvetica" pitchFamily="34" charset="0"/>
            </a:endParaRPr>
          </a:p>
          <a:p>
            <a:pPr eaLnBrk="1" hangingPunct="1">
              <a:spcBef>
                <a:spcPct val="50000"/>
              </a:spcBef>
              <a:defRPr/>
            </a:pPr>
            <a:r>
              <a:rPr lang="tr-TR" sz="3200" b="1" i="1" dirty="0" smtClean="0">
                <a:solidFill>
                  <a:schemeClr val="tx2"/>
                </a:solidFill>
                <a:latin typeface="Helvetica" pitchFamily="34" charset="0"/>
              </a:rPr>
              <a:t>Project </a:t>
            </a:r>
            <a:r>
              <a:rPr lang="tr-TR" sz="3200" b="1" i="1" dirty="0" err="1" smtClean="0">
                <a:solidFill>
                  <a:schemeClr val="tx2"/>
                </a:solidFill>
                <a:latin typeface="Helvetica" pitchFamily="34" charset="0"/>
              </a:rPr>
              <a:t>Advisor</a:t>
            </a:r>
            <a:r>
              <a:rPr lang="tr-TR" sz="3200" b="1" i="1" dirty="0" smtClean="0">
                <a:solidFill>
                  <a:schemeClr val="tx2"/>
                </a:solidFill>
                <a:latin typeface="Helvetica" pitchFamily="34" charset="0"/>
              </a:rPr>
              <a:t>: 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en-US" sz="3200" b="1" i="1" dirty="0" err="1" smtClean="0">
                <a:solidFill>
                  <a:schemeClr val="tx2"/>
                </a:solidFill>
                <a:latin typeface="Helvetica" pitchFamily="34" charset="0"/>
              </a:rPr>
              <a:t>Dep</a:t>
            </a:r>
            <a:r>
              <a:rPr lang="tr-TR" sz="3200" b="1" i="1" dirty="0" err="1" smtClean="0">
                <a:solidFill>
                  <a:schemeClr val="tx2"/>
                </a:solidFill>
                <a:latin typeface="Helvetica" pitchFamily="34" charset="0"/>
              </a:rPr>
              <a:t>artment</a:t>
            </a:r>
            <a:r>
              <a:rPr lang="tr-TR" sz="3200" b="1" i="1" dirty="0" smtClean="0">
                <a:solidFill>
                  <a:schemeClr val="tx2"/>
                </a:solidFill>
                <a:latin typeface="Helvetica" pitchFamily="34" charset="0"/>
              </a:rPr>
              <a:t> of  </a:t>
            </a:r>
            <a:r>
              <a:rPr lang="tr-TR" sz="3200" b="1" i="1" dirty="0" err="1" smtClean="0">
                <a:solidFill>
                  <a:schemeClr val="tx2"/>
                </a:solidFill>
                <a:latin typeface="Helvetica" pitchFamily="34" charset="0"/>
              </a:rPr>
              <a:t>Electrical</a:t>
            </a:r>
            <a:r>
              <a:rPr lang="tr-TR" sz="3200" b="1" i="1" dirty="0" smtClean="0">
                <a:solidFill>
                  <a:schemeClr val="tx2"/>
                </a:solidFill>
                <a:latin typeface="Helvetica" pitchFamily="34" charset="0"/>
              </a:rPr>
              <a:t> &amp; </a:t>
            </a:r>
            <a:r>
              <a:rPr lang="en-US" sz="3200" b="1" i="1" dirty="0" smtClean="0">
                <a:solidFill>
                  <a:schemeClr val="tx2"/>
                </a:solidFill>
                <a:latin typeface="Helvetica" pitchFamily="34" charset="0"/>
              </a:rPr>
              <a:t>Electronics Eng</a:t>
            </a:r>
            <a:r>
              <a:rPr lang="tr-TR" sz="3200" b="1" i="1" dirty="0" err="1" smtClean="0">
                <a:solidFill>
                  <a:schemeClr val="tx2"/>
                </a:solidFill>
                <a:latin typeface="Helvetica" pitchFamily="34" charset="0"/>
              </a:rPr>
              <a:t>ineering</a:t>
            </a:r>
            <a:endParaRPr lang="tr-TR" sz="3200" b="1" i="1" dirty="0" smtClean="0">
              <a:solidFill>
                <a:schemeClr val="tx2"/>
              </a:solidFill>
              <a:latin typeface="Helvetica" pitchFamily="34" charset="0"/>
            </a:endParaRPr>
          </a:p>
          <a:p>
            <a:pPr algn="ctr" eaLnBrk="1" hangingPunct="1">
              <a:spcBef>
                <a:spcPct val="50000"/>
              </a:spcBef>
              <a:defRPr/>
            </a:pPr>
            <a:r>
              <a:rPr lang="tr-TR" sz="3200" b="1" i="1" dirty="0" smtClean="0">
                <a:solidFill>
                  <a:schemeClr val="tx2"/>
                </a:solidFill>
                <a:latin typeface="Helvetica" pitchFamily="34" charset="0"/>
              </a:rPr>
              <a:t>Işık </a:t>
            </a:r>
            <a:r>
              <a:rPr lang="en-US" sz="3200" b="1" i="1" dirty="0">
                <a:solidFill>
                  <a:schemeClr val="tx2"/>
                </a:solidFill>
                <a:latin typeface="Helvetica" pitchFamily="34" charset="0"/>
              </a:rPr>
              <a:t>University,</a:t>
            </a:r>
            <a:r>
              <a:rPr lang="en-US" sz="3200" i="1" dirty="0">
                <a:solidFill>
                  <a:schemeClr val="tx2"/>
                </a:solidFill>
                <a:latin typeface="Helvetica" pitchFamily="34" charset="0"/>
              </a:rPr>
              <a:t> </a:t>
            </a:r>
            <a:r>
              <a:rPr lang="en-US" sz="3200" b="1" i="1" dirty="0" smtClean="0">
                <a:solidFill>
                  <a:schemeClr val="tx2"/>
                </a:solidFill>
                <a:latin typeface="Helvetica" pitchFamily="34" charset="0"/>
              </a:rPr>
              <a:t>Istanbul</a:t>
            </a:r>
            <a:endParaRPr lang="en-US" sz="3200" b="1" i="1" dirty="0">
              <a:latin typeface="Helvetica" pitchFamily="34" charset="0"/>
            </a:endParaRPr>
          </a:p>
        </p:txBody>
      </p:sp>
      <p:sp>
        <p:nvSpPr>
          <p:cNvPr id="1028" name="Rectangle 763"/>
          <p:cNvSpPr>
            <a:spLocks noChangeArrowheads="1"/>
          </p:cNvSpPr>
          <p:nvPr/>
        </p:nvSpPr>
        <p:spPr bwMode="auto">
          <a:xfrm>
            <a:off x="1339796" y="8632388"/>
            <a:ext cx="11587162" cy="13049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97106" tIns="198553" rIns="397106" bIns="198553"/>
          <a:lstStyle/>
          <a:p>
            <a:pPr algn="ctr" defTabSz="3970338"/>
            <a:r>
              <a:rPr lang="tr-TR" sz="3200" b="1">
                <a:solidFill>
                  <a:schemeClr val="tx2"/>
                </a:solidFill>
                <a:latin typeface="Helvetica" pitchFamily="34" charset="0"/>
              </a:rPr>
              <a:t>Abstract</a:t>
            </a:r>
            <a:endParaRPr lang="en-US" sz="3200" b="1">
              <a:solidFill>
                <a:schemeClr val="tx2"/>
              </a:solidFill>
              <a:latin typeface="Helvetica" pitchFamily="34" charset="0"/>
            </a:endParaRPr>
          </a:p>
        </p:txBody>
      </p:sp>
      <p:sp>
        <p:nvSpPr>
          <p:cNvPr id="1029" name="Rectangle 785"/>
          <p:cNvSpPr>
            <a:spLocks noChangeArrowheads="1"/>
          </p:cNvSpPr>
          <p:nvPr/>
        </p:nvSpPr>
        <p:spPr bwMode="auto">
          <a:xfrm>
            <a:off x="22342475" y="8739188"/>
            <a:ext cx="5880100" cy="699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97106" tIns="198553" rIns="397106" bIns="198553"/>
          <a:lstStyle/>
          <a:p>
            <a:pPr marL="342900" indent="-342900">
              <a:spcBef>
                <a:spcPct val="20000"/>
              </a:spcBef>
            </a:pPr>
            <a:endParaRPr lang="tr-TR" sz="2700"/>
          </a:p>
        </p:txBody>
      </p:sp>
      <p:sp>
        <p:nvSpPr>
          <p:cNvPr id="1030" name="Text Box 1544"/>
          <p:cNvSpPr txBox="1">
            <a:spLocks noChangeArrowheads="1"/>
          </p:cNvSpPr>
          <p:nvPr/>
        </p:nvSpPr>
        <p:spPr bwMode="auto">
          <a:xfrm>
            <a:off x="1509001" y="10084238"/>
            <a:ext cx="1059891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/>
              <a:t>The abstract should summarize the contents of the </a:t>
            </a:r>
            <a:r>
              <a:rPr lang="tr-TR" sz="2400" dirty="0" err="1"/>
              <a:t>project</a:t>
            </a:r>
            <a:r>
              <a:rPr lang="en-US" sz="2400" dirty="0"/>
              <a:t> and should contain at least 70 and at most 200 words</a:t>
            </a:r>
            <a:r>
              <a:rPr lang="en-US" sz="2400" dirty="0" smtClean="0"/>
              <a:t>.</a:t>
            </a:r>
            <a:r>
              <a:rPr lang="tr-TR" sz="2400" dirty="0" smtClean="0"/>
              <a:t> </a:t>
            </a:r>
            <a:r>
              <a:rPr lang="en-US" sz="2400" dirty="0" smtClean="0"/>
              <a:t>The </a:t>
            </a:r>
            <a:r>
              <a:rPr lang="en-US" sz="2400" dirty="0"/>
              <a:t>text should be set in </a:t>
            </a:r>
            <a:r>
              <a:rPr lang="tr-TR" sz="2400" dirty="0"/>
              <a:t>24</a:t>
            </a:r>
            <a:r>
              <a:rPr lang="en-US" sz="2400" dirty="0"/>
              <a:t>-point font size.</a:t>
            </a:r>
            <a:endParaRPr lang="en-US" sz="2400" dirty="0">
              <a:latin typeface="Helvetica" pitchFamily="34" charset="0"/>
            </a:endParaRPr>
          </a:p>
        </p:txBody>
      </p:sp>
      <p:sp>
        <p:nvSpPr>
          <p:cNvPr id="1031" name="Rectangle 763"/>
          <p:cNvSpPr>
            <a:spLocks noChangeArrowheads="1"/>
          </p:cNvSpPr>
          <p:nvPr/>
        </p:nvSpPr>
        <p:spPr bwMode="auto">
          <a:xfrm>
            <a:off x="1360214" y="13189606"/>
            <a:ext cx="11637963" cy="13065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97106" tIns="198553" rIns="397106" bIns="198553"/>
          <a:lstStyle/>
          <a:p>
            <a:pPr algn="ctr" defTabSz="3970338"/>
            <a:r>
              <a:rPr lang="tr-TR" sz="3200" b="1" dirty="0" err="1">
                <a:solidFill>
                  <a:schemeClr val="tx2"/>
                </a:solidFill>
                <a:latin typeface="Helvetica" pitchFamily="34" charset="0"/>
              </a:rPr>
              <a:t>Introduction</a:t>
            </a:r>
            <a:endParaRPr lang="en-US" sz="3200" b="1" dirty="0">
              <a:solidFill>
                <a:schemeClr val="tx2"/>
              </a:solidFill>
              <a:latin typeface="Helvetica" pitchFamily="34" charset="0"/>
            </a:endParaRPr>
          </a:p>
        </p:txBody>
      </p:sp>
      <p:sp>
        <p:nvSpPr>
          <p:cNvPr id="1032" name="Text Box 1544"/>
          <p:cNvSpPr txBox="1">
            <a:spLocks noChangeArrowheads="1"/>
          </p:cNvSpPr>
          <p:nvPr/>
        </p:nvSpPr>
        <p:spPr bwMode="auto">
          <a:xfrm>
            <a:off x="1574800" y="15119569"/>
            <a:ext cx="113213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r-TR" sz="2400" dirty="0" err="1"/>
              <a:t>All</a:t>
            </a:r>
            <a:r>
              <a:rPr lang="tr-TR" sz="2400" dirty="0"/>
              <a:t> </a:t>
            </a:r>
            <a:r>
              <a:rPr lang="tr-TR" sz="2400" dirty="0" err="1"/>
              <a:t>headings</a:t>
            </a:r>
            <a:r>
              <a:rPr lang="tr-TR" sz="2400" dirty="0"/>
              <a:t> </a:t>
            </a:r>
            <a:r>
              <a:rPr lang="tr-TR" sz="2400" dirty="0" err="1"/>
              <a:t>are</a:t>
            </a:r>
            <a:r>
              <a:rPr lang="tr-TR" sz="2400" dirty="0"/>
              <a:t> 32- </a:t>
            </a:r>
            <a:r>
              <a:rPr lang="tr-TR" sz="2400" dirty="0" err="1"/>
              <a:t>point</a:t>
            </a:r>
            <a:r>
              <a:rPr lang="tr-TR" sz="2400" dirty="0"/>
              <a:t> size </a:t>
            </a:r>
            <a:r>
              <a:rPr lang="tr-TR" sz="2400" dirty="0" err="1"/>
              <a:t>and</a:t>
            </a:r>
            <a:r>
              <a:rPr lang="tr-TR" sz="2400" dirty="0"/>
              <a:t> </a:t>
            </a:r>
            <a:r>
              <a:rPr lang="tr-TR" sz="2400" dirty="0" err="1"/>
              <a:t>should</a:t>
            </a:r>
            <a:r>
              <a:rPr lang="tr-TR" sz="2400" dirty="0"/>
              <a:t> be in </a:t>
            </a:r>
            <a:r>
              <a:rPr lang="tr-TR" sz="2400" dirty="0" err="1"/>
              <a:t>bold</a:t>
            </a:r>
            <a:r>
              <a:rPr lang="tr-TR" sz="2400" dirty="0"/>
              <a:t> font. </a:t>
            </a:r>
            <a:endParaRPr lang="en-US" sz="2400" dirty="0"/>
          </a:p>
        </p:txBody>
      </p:sp>
      <p:sp>
        <p:nvSpPr>
          <p:cNvPr id="1033" name="Rectangle 763"/>
          <p:cNvSpPr>
            <a:spLocks noChangeArrowheads="1"/>
          </p:cNvSpPr>
          <p:nvPr/>
        </p:nvSpPr>
        <p:spPr bwMode="auto">
          <a:xfrm>
            <a:off x="1084592" y="17913296"/>
            <a:ext cx="11693525" cy="13049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97106" tIns="198553" rIns="397106" bIns="198553"/>
          <a:lstStyle/>
          <a:p>
            <a:pPr algn="ctr" defTabSz="3970338"/>
            <a:r>
              <a:rPr lang="tr-TR" sz="3200" b="1" dirty="0" err="1" smtClean="0">
                <a:solidFill>
                  <a:schemeClr val="tx2"/>
                </a:solidFill>
                <a:latin typeface="Helvetica" pitchFamily="34" charset="0"/>
              </a:rPr>
              <a:t>Heading</a:t>
            </a:r>
            <a:r>
              <a:rPr lang="tr-TR" sz="3200" b="1" dirty="0" smtClean="0">
                <a:solidFill>
                  <a:schemeClr val="tx2"/>
                </a:solidFill>
                <a:latin typeface="Helvetica" pitchFamily="34" charset="0"/>
              </a:rPr>
              <a:t> of  1st </a:t>
            </a:r>
            <a:r>
              <a:rPr lang="tr-TR" sz="3200" b="1" dirty="0" err="1" smtClean="0">
                <a:solidFill>
                  <a:schemeClr val="tx2"/>
                </a:solidFill>
                <a:latin typeface="Helvetica" pitchFamily="34" charset="0"/>
              </a:rPr>
              <a:t>Section</a:t>
            </a:r>
            <a:r>
              <a:rPr lang="tr-TR" sz="3200" b="1" dirty="0" smtClean="0">
                <a:solidFill>
                  <a:schemeClr val="tx2"/>
                </a:solidFill>
                <a:latin typeface="Helvetica" pitchFamily="34" charset="0"/>
              </a:rPr>
              <a:t> </a:t>
            </a:r>
            <a:endParaRPr lang="en-US" sz="3200" b="1" dirty="0">
              <a:solidFill>
                <a:schemeClr val="tx2"/>
              </a:solidFill>
              <a:latin typeface="Helvetica" pitchFamily="34" charset="0"/>
            </a:endParaRPr>
          </a:p>
        </p:txBody>
      </p:sp>
      <p:sp>
        <p:nvSpPr>
          <p:cNvPr id="1034" name="Rectangle 763"/>
          <p:cNvSpPr>
            <a:spLocks noChangeArrowheads="1"/>
          </p:cNvSpPr>
          <p:nvPr/>
        </p:nvSpPr>
        <p:spPr bwMode="auto">
          <a:xfrm>
            <a:off x="16323551" y="8329777"/>
            <a:ext cx="11644313" cy="13049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97106" tIns="198553" rIns="397106" bIns="198553"/>
          <a:lstStyle/>
          <a:p>
            <a:pPr algn="ctr" defTabSz="3970338"/>
            <a:r>
              <a:rPr lang="tr-TR" sz="3200" b="1" dirty="0" err="1" smtClean="0">
                <a:solidFill>
                  <a:schemeClr val="tx2"/>
                </a:solidFill>
                <a:latin typeface="Helvetica" pitchFamily="34" charset="0"/>
              </a:rPr>
              <a:t>Heading</a:t>
            </a:r>
            <a:r>
              <a:rPr lang="tr-TR" sz="3200" b="1" dirty="0" smtClean="0">
                <a:solidFill>
                  <a:schemeClr val="tx2"/>
                </a:solidFill>
                <a:latin typeface="Helvetica" pitchFamily="34" charset="0"/>
              </a:rPr>
              <a:t> of 2ndSection </a:t>
            </a:r>
            <a:endParaRPr lang="en-US" sz="3200" b="1" dirty="0">
              <a:solidFill>
                <a:schemeClr val="tx2"/>
              </a:solidFill>
              <a:latin typeface="Helvetica" pitchFamily="34" charset="0"/>
            </a:endParaRPr>
          </a:p>
        </p:txBody>
      </p:sp>
      <p:sp>
        <p:nvSpPr>
          <p:cNvPr id="1037" name="Text Box 1544"/>
          <p:cNvSpPr txBox="1">
            <a:spLocks noChangeArrowheads="1"/>
          </p:cNvSpPr>
          <p:nvPr/>
        </p:nvSpPr>
        <p:spPr bwMode="auto">
          <a:xfrm>
            <a:off x="1299834" y="20005346"/>
            <a:ext cx="10965738" cy="2923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/>
              <a:t>sections</a:t>
            </a:r>
            <a:r>
              <a:rPr lang="tr-TR" sz="2400" dirty="0"/>
              <a:t> of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project</a:t>
            </a:r>
            <a:r>
              <a:rPr lang="tr-TR" sz="2400" dirty="0"/>
              <a:t> can </a:t>
            </a:r>
            <a:r>
              <a:rPr lang="tr-TR" sz="2400" dirty="0" err="1"/>
              <a:t>contain</a:t>
            </a:r>
            <a:r>
              <a:rPr lang="tr-TR" sz="2400" dirty="0"/>
              <a:t> </a:t>
            </a:r>
            <a:r>
              <a:rPr lang="tr-TR" sz="2400" dirty="0" err="1"/>
              <a:t>charts</a:t>
            </a:r>
            <a:r>
              <a:rPr lang="tr-TR" sz="2400" dirty="0"/>
              <a:t>, </a:t>
            </a:r>
            <a:r>
              <a:rPr lang="tr-TR" sz="2400" dirty="0" err="1"/>
              <a:t>equations</a:t>
            </a:r>
            <a:r>
              <a:rPr lang="tr-TR" sz="2400" dirty="0"/>
              <a:t> </a:t>
            </a:r>
            <a:r>
              <a:rPr lang="tr-TR" sz="2400" dirty="0" err="1"/>
              <a:t>and</a:t>
            </a:r>
            <a:r>
              <a:rPr lang="tr-TR" sz="2400" dirty="0"/>
              <a:t> </a:t>
            </a:r>
            <a:r>
              <a:rPr lang="tr-TR" sz="2400" dirty="0" err="1"/>
              <a:t>drawings</a:t>
            </a:r>
            <a:r>
              <a:rPr lang="tr-TR" sz="2400" dirty="0"/>
              <a:t>.  </a:t>
            </a:r>
            <a:r>
              <a:rPr lang="tr-TR" sz="2400" dirty="0" err="1"/>
              <a:t>Include</a:t>
            </a:r>
            <a:r>
              <a:rPr lang="tr-TR" sz="2400" dirty="0"/>
              <a:t> </a:t>
            </a:r>
            <a:r>
              <a:rPr lang="tr-TR" sz="2400" dirty="0" err="1"/>
              <a:t>more</a:t>
            </a:r>
            <a:r>
              <a:rPr lang="tr-TR" sz="2400" dirty="0"/>
              <a:t> </a:t>
            </a:r>
            <a:r>
              <a:rPr lang="tr-TR" sz="2400" dirty="0" err="1"/>
              <a:t>visual</a:t>
            </a:r>
            <a:r>
              <a:rPr lang="tr-TR" sz="2400" dirty="0"/>
              <a:t> </a:t>
            </a:r>
            <a:r>
              <a:rPr lang="tr-TR" sz="2400" dirty="0" err="1"/>
              <a:t>materials</a:t>
            </a:r>
            <a:r>
              <a:rPr lang="tr-TR" sz="2400" dirty="0"/>
              <a:t> </a:t>
            </a:r>
            <a:r>
              <a:rPr lang="tr-TR" sz="2400" dirty="0" err="1"/>
              <a:t>than</a:t>
            </a:r>
            <a:r>
              <a:rPr lang="tr-TR" sz="2400" dirty="0"/>
              <a:t> </a:t>
            </a:r>
            <a:r>
              <a:rPr lang="tr-TR" sz="2400" dirty="0" err="1"/>
              <a:t>text</a:t>
            </a:r>
            <a:r>
              <a:rPr lang="tr-TR" sz="2400" dirty="0"/>
              <a:t> </a:t>
            </a:r>
            <a:r>
              <a:rPr lang="tr-TR" sz="2400" dirty="0" smtClean="0"/>
              <a:t>!!</a:t>
            </a:r>
          </a:p>
          <a:p>
            <a:endParaRPr lang="tr-TR" sz="2400" dirty="0" smtClean="0"/>
          </a:p>
          <a:p>
            <a:r>
              <a:rPr lang="tr-TR" sz="2400" dirty="0" err="1" smtClean="0"/>
              <a:t>All</a:t>
            </a:r>
            <a:r>
              <a:rPr lang="tr-TR" sz="2400" dirty="0" smtClean="0"/>
              <a:t> </a:t>
            </a:r>
            <a:r>
              <a:rPr lang="tr-TR" sz="2400" dirty="0" err="1" smtClean="0"/>
              <a:t>definitions</a:t>
            </a:r>
            <a:r>
              <a:rPr lang="tr-TR" sz="2400" dirty="0" smtClean="0"/>
              <a:t>, </a:t>
            </a:r>
            <a:r>
              <a:rPr lang="tr-TR" sz="2400" dirty="0" err="1" smtClean="0"/>
              <a:t>equations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figures</a:t>
            </a:r>
            <a:r>
              <a:rPr lang="tr-TR" sz="2400" dirty="0" smtClean="0"/>
              <a:t> </a:t>
            </a:r>
            <a:r>
              <a:rPr lang="tr-TR" sz="2400" dirty="0" err="1" smtClean="0"/>
              <a:t>taken</a:t>
            </a:r>
            <a:r>
              <a:rPr lang="tr-TR" sz="2400" dirty="0" smtClean="0"/>
              <a:t> </a:t>
            </a:r>
            <a:r>
              <a:rPr lang="tr-TR" sz="2400" dirty="0" err="1" smtClean="0"/>
              <a:t>from</a:t>
            </a:r>
            <a:r>
              <a:rPr lang="tr-TR" sz="2400" dirty="0" smtClean="0"/>
              <a:t>  </a:t>
            </a:r>
            <a:r>
              <a:rPr lang="tr-TR" sz="2400" dirty="0" err="1" smtClean="0"/>
              <a:t>other</a:t>
            </a:r>
            <a:r>
              <a:rPr lang="tr-TR" sz="2400" dirty="0" smtClean="0"/>
              <a:t> </a:t>
            </a:r>
            <a:r>
              <a:rPr lang="tr-TR" sz="2400" dirty="0" err="1" smtClean="0"/>
              <a:t>sources</a:t>
            </a:r>
            <a:r>
              <a:rPr lang="tr-TR" sz="2400" dirty="0" smtClean="0"/>
              <a:t> </a:t>
            </a:r>
            <a:r>
              <a:rPr lang="tr-TR" sz="2400" dirty="0" err="1" smtClean="0"/>
              <a:t>should</a:t>
            </a:r>
            <a:r>
              <a:rPr lang="tr-TR" sz="2400" dirty="0" smtClean="0"/>
              <a:t> be </a:t>
            </a:r>
            <a:r>
              <a:rPr lang="tr-TR" sz="2400" dirty="0" err="1" smtClean="0"/>
              <a:t>cited</a:t>
            </a:r>
            <a:r>
              <a:rPr lang="tr-TR" sz="2400" dirty="0" smtClean="0"/>
              <a:t>  </a:t>
            </a:r>
            <a:r>
              <a:rPr lang="tr-TR" sz="2400" dirty="0" err="1" smtClean="0"/>
              <a:t>by</a:t>
            </a:r>
            <a:r>
              <a:rPr lang="tr-TR" sz="2400" dirty="0" smtClean="0"/>
              <a:t> </a:t>
            </a:r>
            <a:r>
              <a:rPr lang="tr-TR" sz="2400" dirty="0" err="1" smtClean="0"/>
              <a:t>defining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corresponding</a:t>
            </a:r>
            <a:r>
              <a:rPr lang="tr-TR" sz="2400" dirty="0" smtClean="0"/>
              <a:t> </a:t>
            </a:r>
            <a:r>
              <a:rPr lang="tr-TR" sz="2400" dirty="0" err="1" smtClean="0"/>
              <a:t>reference</a:t>
            </a:r>
            <a:r>
              <a:rPr lang="tr-TR" sz="2400" dirty="0" smtClean="0"/>
              <a:t> </a:t>
            </a:r>
            <a:r>
              <a:rPr lang="tr-TR" sz="2400" dirty="0" err="1" smtClean="0"/>
              <a:t>number</a:t>
            </a:r>
            <a:r>
              <a:rPr lang="tr-TR" sz="2400" dirty="0" smtClean="0"/>
              <a:t>, </a:t>
            </a:r>
            <a:r>
              <a:rPr lang="tr-TR" sz="2400" dirty="0" err="1" smtClean="0"/>
              <a:t>eg</a:t>
            </a:r>
            <a:r>
              <a:rPr lang="tr-TR" sz="2400" dirty="0" smtClean="0"/>
              <a:t> . [2]</a:t>
            </a:r>
          </a:p>
          <a:p>
            <a:endParaRPr lang="tr-TR" sz="3200" dirty="0" smtClean="0"/>
          </a:p>
          <a:p>
            <a:endParaRPr lang="en-US" sz="3200" dirty="0"/>
          </a:p>
        </p:txBody>
      </p:sp>
      <p:sp>
        <p:nvSpPr>
          <p:cNvPr id="1038" name="Text Box 1544"/>
          <p:cNvSpPr txBox="1">
            <a:spLocks noChangeArrowheads="1"/>
          </p:cNvSpPr>
          <p:nvPr/>
        </p:nvSpPr>
        <p:spPr bwMode="auto">
          <a:xfrm>
            <a:off x="16269850" y="10352471"/>
            <a:ext cx="1125674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r-TR" sz="2400" dirty="0" err="1"/>
              <a:t>Th</a:t>
            </a:r>
            <a:r>
              <a:rPr lang="tr-TR" sz="2400" dirty="0"/>
              <a:t> </a:t>
            </a:r>
            <a:r>
              <a:rPr lang="tr-TR" sz="2400" dirty="0" err="1"/>
              <a:t>sections</a:t>
            </a:r>
            <a:r>
              <a:rPr lang="tr-TR" sz="2400" dirty="0"/>
              <a:t> of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project</a:t>
            </a:r>
            <a:r>
              <a:rPr lang="tr-TR" sz="2400" dirty="0"/>
              <a:t> can </a:t>
            </a:r>
            <a:r>
              <a:rPr lang="tr-TR" sz="2400" dirty="0" err="1"/>
              <a:t>contain</a:t>
            </a:r>
            <a:r>
              <a:rPr lang="tr-TR" sz="2400" dirty="0"/>
              <a:t> </a:t>
            </a:r>
            <a:r>
              <a:rPr lang="tr-TR" sz="2400" dirty="0" err="1"/>
              <a:t>charts</a:t>
            </a:r>
            <a:r>
              <a:rPr lang="tr-TR" sz="2400" dirty="0"/>
              <a:t>, </a:t>
            </a:r>
            <a:r>
              <a:rPr lang="tr-TR" sz="2400" dirty="0" err="1"/>
              <a:t>equations</a:t>
            </a:r>
            <a:r>
              <a:rPr lang="tr-TR" sz="2400" dirty="0"/>
              <a:t> </a:t>
            </a:r>
            <a:r>
              <a:rPr lang="tr-TR" sz="2400" dirty="0" err="1"/>
              <a:t>and</a:t>
            </a:r>
            <a:r>
              <a:rPr lang="tr-TR" sz="2400" dirty="0"/>
              <a:t> </a:t>
            </a:r>
            <a:r>
              <a:rPr lang="tr-TR" sz="2400" dirty="0" err="1"/>
              <a:t>drawings</a:t>
            </a:r>
            <a:r>
              <a:rPr lang="tr-TR" sz="2400" dirty="0"/>
              <a:t>.  </a:t>
            </a:r>
            <a:r>
              <a:rPr lang="tr-TR" sz="2400" dirty="0" err="1"/>
              <a:t>Include</a:t>
            </a:r>
            <a:r>
              <a:rPr lang="tr-TR" sz="2400" dirty="0"/>
              <a:t> </a:t>
            </a:r>
            <a:r>
              <a:rPr lang="tr-TR" sz="2400" dirty="0" err="1"/>
              <a:t>more</a:t>
            </a:r>
            <a:r>
              <a:rPr lang="tr-TR" sz="2400" dirty="0"/>
              <a:t> </a:t>
            </a:r>
            <a:r>
              <a:rPr lang="tr-TR" sz="2400" dirty="0" err="1"/>
              <a:t>visual</a:t>
            </a:r>
            <a:r>
              <a:rPr lang="tr-TR" sz="2400" dirty="0"/>
              <a:t> </a:t>
            </a:r>
            <a:r>
              <a:rPr lang="tr-TR" sz="2400" dirty="0" err="1"/>
              <a:t>materials</a:t>
            </a:r>
            <a:r>
              <a:rPr lang="tr-TR" sz="2400" dirty="0"/>
              <a:t> </a:t>
            </a:r>
            <a:r>
              <a:rPr lang="tr-TR" sz="2400" dirty="0" err="1"/>
              <a:t>than</a:t>
            </a:r>
            <a:r>
              <a:rPr lang="tr-TR" sz="2400" dirty="0"/>
              <a:t> </a:t>
            </a:r>
            <a:r>
              <a:rPr lang="tr-TR" sz="2400" dirty="0" err="1"/>
              <a:t>text</a:t>
            </a:r>
            <a:r>
              <a:rPr lang="tr-TR" sz="2400" dirty="0"/>
              <a:t> !!</a:t>
            </a:r>
            <a:endParaRPr lang="en-US" sz="2400" dirty="0"/>
          </a:p>
        </p:txBody>
      </p:sp>
      <p:sp>
        <p:nvSpPr>
          <p:cNvPr id="1042" name="TextBox 165"/>
          <p:cNvSpPr txBox="1">
            <a:spLocks noChangeArrowheads="1"/>
          </p:cNvSpPr>
          <p:nvPr/>
        </p:nvSpPr>
        <p:spPr bwMode="auto">
          <a:xfrm>
            <a:off x="10250324" y="24030206"/>
            <a:ext cx="14795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r-TR" dirty="0"/>
              <a:t>(</a:t>
            </a:r>
            <a:r>
              <a:rPr lang="tr-TR" dirty="0" err="1"/>
              <a:t>Eqn</a:t>
            </a:r>
            <a:r>
              <a:rPr lang="tr-TR" dirty="0"/>
              <a:t>. 1)</a:t>
            </a:r>
            <a:endParaRPr lang="en-US" dirty="0"/>
          </a:p>
        </p:txBody>
      </p:sp>
      <p:sp>
        <p:nvSpPr>
          <p:cNvPr id="1043" name="TextBox 166"/>
          <p:cNvSpPr txBox="1">
            <a:spLocks noChangeArrowheads="1"/>
          </p:cNvSpPr>
          <p:nvPr/>
        </p:nvSpPr>
        <p:spPr bwMode="auto">
          <a:xfrm>
            <a:off x="2982420" y="29214489"/>
            <a:ext cx="51530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dirty="0" err="1"/>
              <a:t>Figure</a:t>
            </a:r>
            <a:r>
              <a:rPr lang="tr-TR" dirty="0"/>
              <a:t> 1: </a:t>
            </a:r>
            <a:r>
              <a:rPr lang="tr-TR" dirty="0" smtClean="0"/>
              <a:t> </a:t>
            </a:r>
            <a:r>
              <a:rPr lang="tr-TR" dirty="0" err="1" smtClean="0"/>
              <a:t>Caption</a:t>
            </a:r>
            <a:r>
              <a:rPr lang="tr-TR" dirty="0" smtClean="0"/>
              <a:t> </a:t>
            </a:r>
            <a:r>
              <a:rPr lang="tr-TR" dirty="0"/>
              <a:t>of  </a:t>
            </a:r>
            <a:r>
              <a:rPr lang="tr-TR" dirty="0" err="1"/>
              <a:t>Figure</a:t>
            </a:r>
            <a:r>
              <a:rPr lang="tr-TR" dirty="0"/>
              <a:t> 1 </a:t>
            </a:r>
            <a:endParaRPr lang="en-US" dirty="0"/>
          </a:p>
        </p:txBody>
      </p:sp>
      <p:sp>
        <p:nvSpPr>
          <p:cNvPr id="1044" name="TextBox 170"/>
          <p:cNvSpPr txBox="1">
            <a:spLocks noChangeArrowheads="1"/>
          </p:cNvSpPr>
          <p:nvPr/>
        </p:nvSpPr>
        <p:spPr bwMode="auto">
          <a:xfrm>
            <a:off x="18557546" y="17601653"/>
            <a:ext cx="649605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3200" dirty="0" err="1"/>
              <a:t>Figure</a:t>
            </a:r>
            <a:r>
              <a:rPr lang="tr-TR" sz="3200" dirty="0"/>
              <a:t> 2: </a:t>
            </a:r>
            <a:r>
              <a:rPr lang="tr-TR" sz="3200" dirty="0" err="1" smtClean="0"/>
              <a:t>Caption</a:t>
            </a:r>
            <a:r>
              <a:rPr lang="tr-TR" sz="3200" dirty="0" smtClean="0"/>
              <a:t> </a:t>
            </a:r>
            <a:r>
              <a:rPr lang="tr-TR" sz="3200" dirty="0"/>
              <a:t>of  </a:t>
            </a:r>
            <a:r>
              <a:rPr lang="tr-TR" sz="3200" dirty="0" err="1"/>
              <a:t>Figure</a:t>
            </a:r>
            <a:r>
              <a:rPr lang="tr-TR" sz="3200" dirty="0"/>
              <a:t> 2 </a:t>
            </a:r>
            <a:endParaRPr lang="en-US" sz="3200" dirty="0"/>
          </a:p>
        </p:txBody>
      </p:sp>
      <p:sp>
        <p:nvSpPr>
          <p:cNvPr id="1045" name="TextBox 174"/>
          <p:cNvSpPr txBox="1">
            <a:spLocks noChangeArrowheads="1"/>
          </p:cNvSpPr>
          <p:nvPr/>
        </p:nvSpPr>
        <p:spPr bwMode="auto">
          <a:xfrm>
            <a:off x="16502282" y="22164127"/>
            <a:ext cx="9009062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[1</a:t>
            </a:r>
            <a:r>
              <a:rPr lang="en-US" dirty="0" smtClean="0"/>
              <a:t>]</a:t>
            </a:r>
            <a:endParaRPr lang="en-US" dirty="0"/>
          </a:p>
          <a:p>
            <a:r>
              <a:rPr lang="en-US" dirty="0"/>
              <a:t>[2</a:t>
            </a:r>
            <a:r>
              <a:rPr lang="en-US" dirty="0" smtClean="0"/>
              <a:t>]</a:t>
            </a:r>
            <a:endParaRPr lang="tr-TR" dirty="0" smtClean="0"/>
          </a:p>
          <a:p>
            <a:r>
              <a:rPr lang="tr-TR" dirty="0" smtClean="0"/>
              <a:t>[3]</a:t>
            </a:r>
            <a:endParaRPr lang="en-US" dirty="0"/>
          </a:p>
        </p:txBody>
      </p:sp>
      <p:sp>
        <p:nvSpPr>
          <p:cNvPr id="1046" name="Rectangle 763"/>
          <p:cNvSpPr>
            <a:spLocks noChangeArrowheads="1"/>
          </p:cNvSpPr>
          <p:nvPr/>
        </p:nvSpPr>
        <p:spPr bwMode="auto">
          <a:xfrm>
            <a:off x="16388639" y="20532342"/>
            <a:ext cx="11639550" cy="13049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97106" tIns="198553" rIns="397106" bIns="198553"/>
          <a:lstStyle/>
          <a:p>
            <a:pPr algn="ctr" defTabSz="3970338"/>
            <a:r>
              <a:rPr lang="tr-TR" sz="3200" b="1">
                <a:solidFill>
                  <a:schemeClr val="tx2"/>
                </a:solidFill>
                <a:latin typeface="Helvetica" pitchFamily="34" charset="0"/>
              </a:rPr>
              <a:t>References </a:t>
            </a:r>
            <a:endParaRPr lang="en-US" sz="3200" b="1">
              <a:solidFill>
                <a:schemeClr val="tx2"/>
              </a:solidFill>
              <a:latin typeface="Helvetica" pitchFamily="34" charset="0"/>
            </a:endParaRPr>
          </a:p>
        </p:txBody>
      </p:sp>
      <p:sp>
        <p:nvSpPr>
          <p:cNvPr id="1048" name="TextBox 25"/>
          <p:cNvSpPr txBox="1">
            <a:spLocks noChangeArrowheads="1"/>
          </p:cNvSpPr>
          <p:nvPr/>
        </p:nvSpPr>
        <p:spPr bwMode="auto">
          <a:xfrm>
            <a:off x="16648113" y="24625300"/>
            <a:ext cx="109093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b="1" dirty="0" err="1">
                <a:solidFill>
                  <a:srgbClr val="C00000"/>
                </a:solidFill>
              </a:rPr>
              <a:t>You</a:t>
            </a:r>
            <a:r>
              <a:rPr lang="tr-TR" b="1" dirty="0">
                <a:solidFill>
                  <a:srgbClr val="C00000"/>
                </a:solidFill>
              </a:rPr>
              <a:t> can </a:t>
            </a:r>
            <a:r>
              <a:rPr lang="tr-TR" b="1" dirty="0" err="1">
                <a:solidFill>
                  <a:srgbClr val="C00000"/>
                </a:solidFill>
              </a:rPr>
              <a:t>add</a:t>
            </a:r>
            <a:r>
              <a:rPr lang="tr-TR" b="1" dirty="0">
                <a:solidFill>
                  <a:srgbClr val="C00000"/>
                </a:solidFill>
              </a:rPr>
              <a:t> a link </a:t>
            </a:r>
            <a:r>
              <a:rPr lang="tr-TR" b="1" dirty="0" err="1">
                <a:solidFill>
                  <a:srgbClr val="C00000"/>
                </a:solidFill>
              </a:rPr>
              <a:t>to</a:t>
            </a:r>
            <a:r>
              <a:rPr lang="tr-TR" b="1" dirty="0">
                <a:solidFill>
                  <a:srgbClr val="C00000"/>
                </a:solidFill>
              </a:rPr>
              <a:t> </a:t>
            </a:r>
            <a:r>
              <a:rPr lang="tr-TR" b="1" dirty="0" err="1">
                <a:solidFill>
                  <a:srgbClr val="C00000"/>
                </a:solidFill>
              </a:rPr>
              <a:t>your</a:t>
            </a:r>
            <a:r>
              <a:rPr lang="tr-TR" b="1" dirty="0">
                <a:solidFill>
                  <a:srgbClr val="C00000"/>
                </a:solidFill>
              </a:rPr>
              <a:t> web site</a:t>
            </a:r>
            <a:endParaRPr lang="en-US" b="1" dirty="0">
              <a:solidFill>
                <a:srgbClr val="C00000"/>
              </a:solidFill>
            </a:endParaRPr>
          </a:p>
        </p:txBody>
      </p:sp>
      <p:pic>
        <p:nvPicPr>
          <p:cNvPr id="2" name="Picture 2" descr="ing-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92474" y="1279524"/>
            <a:ext cx="3481371" cy="335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Rectangle 763"/>
          <p:cNvSpPr>
            <a:spLocks noChangeArrowheads="1"/>
          </p:cNvSpPr>
          <p:nvPr/>
        </p:nvSpPr>
        <p:spPr bwMode="auto">
          <a:xfrm>
            <a:off x="23049185" y="2017985"/>
            <a:ext cx="3941380" cy="230176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97106" tIns="198553" rIns="397106" bIns="198553"/>
          <a:lstStyle/>
          <a:p>
            <a:r>
              <a:rPr lang="tr-TR" sz="3200" b="1" dirty="0" err="1" smtClean="0">
                <a:solidFill>
                  <a:srgbClr val="C00000"/>
                </a:solidFill>
              </a:rPr>
              <a:t>You</a:t>
            </a:r>
            <a:r>
              <a:rPr lang="tr-TR" sz="3200" b="1" dirty="0" smtClean="0">
                <a:solidFill>
                  <a:srgbClr val="C00000"/>
                </a:solidFill>
              </a:rPr>
              <a:t> can </a:t>
            </a:r>
            <a:r>
              <a:rPr lang="tr-TR" sz="3200" b="1" dirty="0" err="1" smtClean="0">
                <a:solidFill>
                  <a:srgbClr val="C00000"/>
                </a:solidFill>
              </a:rPr>
              <a:t>design</a:t>
            </a:r>
            <a:r>
              <a:rPr lang="tr-TR" sz="3200" b="1" dirty="0" smtClean="0">
                <a:solidFill>
                  <a:srgbClr val="C00000"/>
                </a:solidFill>
              </a:rPr>
              <a:t> </a:t>
            </a:r>
            <a:r>
              <a:rPr lang="tr-TR" sz="3200" b="1" dirty="0" err="1" smtClean="0">
                <a:solidFill>
                  <a:srgbClr val="C00000"/>
                </a:solidFill>
              </a:rPr>
              <a:t>your</a:t>
            </a:r>
            <a:r>
              <a:rPr lang="tr-TR" sz="3200" b="1" dirty="0" smtClean="0">
                <a:solidFill>
                  <a:srgbClr val="C00000"/>
                </a:solidFill>
              </a:rPr>
              <a:t> </a:t>
            </a:r>
            <a:r>
              <a:rPr lang="tr-TR" sz="3200" b="1" dirty="0" err="1" smtClean="0">
                <a:solidFill>
                  <a:srgbClr val="C00000"/>
                </a:solidFill>
              </a:rPr>
              <a:t>own</a:t>
            </a:r>
            <a:r>
              <a:rPr lang="tr-TR" sz="3200" b="1" dirty="0" smtClean="0">
                <a:solidFill>
                  <a:srgbClr val="C00000"/>
                </a:solidFill>
              </a:rPr>
              <a:t> logo </a:t>
            </a:r>
            <a:r>
              <a:rPr lang="tr-TR" sz="3200" b="1" dirty="0" err="1" smtClean="0">
                <a:solidFill>
                  <a:srgbClr val="C00000"/>
                </a:solidFill>
              </a:rPr>
              <a:t>for</a:t>
            </a:r>
            <a:r>
              <a:rPr lang="tr-TR" sz="3200" b="1" dirty="0" smtClean="0">
                <a:solidFill>
                  <a:srgbClr val="C00000"/>
                </a:solidFill>
              </a:rPr>
              <a:t> </a:t>
            </a:r>
            <a:r>
              <a:rPr lang="tr-TR" sz="3200" b="1" dirty="0" err="1" smtClean="0">
                <a:solidFill>
                  <a:srgbClr val="C00000"/>
                </a:solidFill>
              </a:rPr>
              <a:t>your</a:t>
            </a:r>
            <a:r>
              <a:rPr lang="tr-TR" sz="3200" b="1" dirty="0" smtClean="0">
                <a:solidFill>
                  <a:srgbClr val="C00000"/>
                </a:solidFill>
              </a:rPr>
              <a:t> </a:t>
            </a:r>
            <a:r>
              <a:rPr lang="tr-TR" sz="3200" b="1" dirty="0" err="1" smtClean="0">
                <a:solidFill>
                  <a:srgbClr val="C00000"/>
                </a:solidFill>
              </a:rPr>
              <a:t>project</a:t>
            </a:r>
            <a:endParaRPr lang="en-US" sz="3200" b="1" dirty="0">
              <a:solidFill>
                <a:srgbClr val="C00000"/>
              </a:solidFill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1990264" y="26062152"/>
          <a:ext cx="8540829" cy="2946400"/>
        </p:xfrm>
        <a:graphic>
          <a:graphicData uri="http://schemas.openxmlformats.org/presentationml/2006/ole">
            <p:oleObj spid="_x0000_s1026" name="VISIO" r:id="rId5" imgW="4752975" imgH="1419225" progId="Visio.Drawing.11">
              <p:embed/>
            </p:oleObj>
          </a:graphicData>
        </a:graphic>
      </p:graphicFrame>
      <p:pic>
        <p:nvPicPr>
          <p:cNvPr id="27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8213888" y="12487713"/>
            <a:ext cx="6506443" cy="482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614611" y="23694205"/>
          <a:ext cx="5419794" cy="1215313"/>
        </p:xfrm>
        <a:graphic>
          <a:graphicData uri="http://schemas.openxmlformats.org/presentationml/2006/ole">
            <p:oleObj spid="_x0000_s1028" name="Equation" r:id="rId7" imgW="3048000" imgH="685800" progId="Equation.3">
              <p:embed/>
            </p:oleObj>
          </a:graphicData>
        </a:graphic>
      </p:graphicFrame>
      <p:sp>
        <p:nvSpPr>
          <p:cNvPr id="24" name="TextBox 25"/>
          <p:cNvSpPr txBox="1">
            <a:spLocks noChangeArrowheads="1"/>
          </p:cNvSpPr>
          <p:nvPr/>
        </p:nvSpPr>
        <p:spPr bwMode="auto">
          <a:xfrm>
            <a:off x="5701588" y="34810262"/>
            <a:ext cx="1580257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r-TR" sz="4800" b="1" dirty="0" smtClean="0">
                <a:solidFill>
                  <a:srgbClr val="C00000"/>
                </a:solidFill>
              </a:rPr>
              <a:t>POSTER DIMENSIONS:  </a:t>
            </a:r>
            <a:r>
              <a:rPr lang="tr-TR" sz="4800" b="1" dirty="0" err="1" smtClean="0">
                <a:solidFill>
                  <a:srgbClr val="C00000"/>
                </a:solidFill>
              </a:rPr>
              <a:t>Width</a:t>
            </a:r>
            <a:r>
              <a:rPr lang="tr-TR" sz="4800" b="1" dirty="0" smtClean="0">
                <a:solidFill>
                  <a:srgbClr val="C00000"/>
                </a:solidFill>
              </a:rPr>
              <a:t>: 50 cm,  </a:t>
            </a:r>
            <a:r>
              <a:rPr lang="tr-TR" sz="4800" b="1" dirty="0" err="1" smtClean="0">
                <a:solidFill>
                  <a:srgbClr val="C00000"/>
                </a:solidFill>
              </a:rPr>
              <a:t>Height</a:t>
            </a:r>
            <a:r>
              <a:rPr lang="tr-TR" sz="4800" b="1" dirty="0" smtClean="0">
                <a:solidFill>
                  <a:srgbClr val="C00000"/>
                </a:solidFill>
              </a:rPr>
              <a:t>: 70 cm</a:t>
            </a:r>
            <a:endParaRPr lang="en-US" sz="4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D:\program files\MicrosoftOffice\Templates\Blank Presentation.pot</Template>
  <TotalTime>6621</TotalTime>
  <Words>207</Words>
  <Application>Microsoft Office PowerPoint</Application>
  <PresentationFormat>Custom</PresentationFormat>
  <Paragraphs>28</Paragraphs>
  <Slides>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Blank Presentation</vt:lpstr>
      <vt:lpstr>VISIO</vt:lpstr>
      <vt:lpstr>Equation</vt:lpstr>
      <vt:lpstr>Slide 1</vt:lpstr>
    </vt:vector>
  </TitlesOfParts>
  <Company>Hewlett 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Andrew Patti</dc:creator>
  <cp:lastModifiedBy>ISIK UNIVERSITY</cp:lastModifiedBy>
  <cp:revision>348</cp:revision>
  <cp:lastPrinted>1998-10-02T21:44:13Z</cp:lastPrinted>
  <dcterms:created xsi:type="dcterms:W3CDTF">1998-09-30T18:22:44Z</dcterms:created>
  <dcterms:modified xsi:type="dcterms:W3CDTF">2011-01-06T13:39:23Z</dcterms:modified>
</cp:coreProperties>
</file>